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4" autoAdjust="0"/>
    <p:restoredTop sz="94118" autoAdjust="0"/>
  </p:normalViewPr>
  <p:slideViewPr>
    <p:cSldViewPr snapToGrid="0">
      <p:cViewPr varScale="1">
        <p:scale>
          <a:sx n="86" d="100"/>
          <a:sy n="86" d="100"/>
        </p:scale>
        <p:origin x="-69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581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803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265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885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9681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62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633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063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45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60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21479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9409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32895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8110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4832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19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D7366-1524-48D7-92B7-6D1F86E54B4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73E501-ED84-486F-8D46-FC55805662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953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6760" y="2398623"/>
            <a:ext cx="890610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АЭРОКОСМИЧЕСКИЕ МЕТОДЫ ИЗУЧЕНИЯ ГЕОДИНАМИЧЕСКИХ ПРОЦЕССОВ ПРИ ТРАНСПОРТНОМ СТРОИТЕЛЬСТВЕ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62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5034" y="756491"/>
            <a:ext cx="36984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Осуществление работ по строительству подземных сооружений сопровождается геодинамическими процессами — непрерывным изменением напряженно- деформированного состояния горного массива вблизи контура выработки, проявляющимся в развитии процессов трещинообразования и разрушения.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1328" y="1713049"/>
            <a:ext cx="5588505" cy="3596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403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5902" y="716570"/>
            <a:ext cx="94413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Своевременный и надежный контроль в рамках горно-экологического мониторинга при строительстве транспортных тоннелей позволяет обеспечивать высокую эффективность использования технологического оборудования.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горно-экологический монитори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6388" y="2579077"/>
            <a:ext cx="6280394" cy="4094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6035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3306" y="407121"/>
            <a:ext cx="99431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>
              <a:spcAft>
                <a:spcPts val="0"/>
              </a:spcAft>
            </a:pPr>
            <a:r>
              <a:rPr lang="ru-RU" sz="2200" i="1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Основными методами геодинамических наблюдений являются:</a:t>
            </a:r>
          </a:p>
          <a:p>
            <a:pPr marL="285750" marR="38100" lvl="0" indent="-285750" algn="just"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683895" algn="l"/>
              </a:tabLst>
            </a:pPr>
            <a:endParaRPr lang="ru-RU" sz="2200" i="1" spc="-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38100" lvl="0" indent="-285750" algn="just"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683895" algn="l"/>
              </a:tabLst>
            </a:pPr>
            <a:r>
              <a:rPr lang="ru-RU" sz="2200" b="1" i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Геодезическо-маркшейдерские наблюдения. </a:t>
            </a:r>
            <a:r>
              <a:rPr lang="ru-RU" sz="2200" i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Наблюдения за надземными сооружениями в зоне влияния тоннеля; аэрокосмические наблюдения за деформацией надземного дорожного полотна; наблюдения за деформациями конструкций тоннеля; наблюдения за состоянием окружающего массива грунта за пределами ограждающих конструкций тоннеля; наблюдения за существующими подземными сооружениями.</a:t>
            </a:r>
            <a:endParaRPr lang="ru-RU" sz="2200" i="1" u="none" strike="noStrike" spc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артинки по запросу геодезическо-маркшейдерские наблюд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5442" y="3546442"/>
            <a:ext cx="4136281" cy="2883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39680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0688" y="1700971"/>
            <a:ext cx="996547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38100" lvl="1" indent="468000" algn="just"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  <a:tabLst>
                <a:tab pos="770255" algn="l"/>
              </a:tabLst>
            </a:pPr>
            <a:r>
              <a:rPr lang="ru-RU" sz="2200" b="1" i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Сейсмологические наблюдения. </a:t>
            </a:r>
            <a:r>
              <a:rPr lang="ru-RU" sz="2200" i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Регистрация местных (региональных) землетрясений; сейсмоакустические наблюдения для локального контроля горного массива с </a:t>
            </a:r>
            <a:r>
              <a:rPr lang="ru-RU" sz="2200" i="1" u="none" strike="noStrike" spc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целыо</a:t>
            </a:r>
            <a:r>
              <a:rPr lang="ru-RU" sz="2200" i="1" u="none" strike="noStrike" spc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прогнозирования горных ударов и внезапных выбросов породы и газа в непрерывном и дискретном режимах наблюдений; сейсмометрические исследования для исследования колебаний тоннеля и вмещающего массива при сейсмических воздействиях, а также исследования вибраций, например, прохождение поезда, во взаимосвязи с характерными сочетаниями внешних факторов, обусловленных геологическими, техническими и климатическими условиями.</a:t>
            </a:r>
            <a:endParaRPr lang="ru-RU" sz="2200" i="1" u="none" strike="noStrike" spc="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pc="-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  <a:t/>
            </a:r>
            <a:br>
              <a:rPr lang="ru-RU" spc="-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7870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сейсмологические  наблюд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2653" y="883015"/>
            <a:ext cx="843915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732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05446" y="1270915"/>
            <a:ext cx="2943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глобальной системы позиционирования (GPS) позволяет получать детальную информацию о современных движениях в обширных регионах. 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1970" y="315069"/>
            <a:ext cx="4754275" cy="608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526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5016" y="480371"/>
            <a:ext cx="889781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Детальное исследование каждого вида движений на всей земной поверхности представляется важным и необходимым. Все они тесно связаны друг с другом, так как медленные СДЗП (современные движения земной поверхности) на некоторых участках земной коры могут перерасти в средние, а затем и в быстрые. Все виды СДЗП довольно просто фиксируются с помощью геодезии. В самом деле, любое деформирование земной коры, в которой закреплены центры геодезических пунктов, непременно проявится в изменении взаимного положения этих центров, а также в изменении локального гравитационного поля, сопровождающего деформации.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124" y="4419599"/>
            <a:ext cx="2248384" cy="19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185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2216" y="4082369"/>
            <a:ext cx="8991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изучении медленных деформаций в полевой инструментальной геофизике используют три типа приборов: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деформографы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– для изучения линейных и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бъемных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деформаций горных пород; наклономеры – для измерения угла наклона земной поверхности и вертикальных сдвиговых деформаций и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длиннобазисные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гидростатические уровни – для измерения относительных вертикальных смещений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4" y="-144463"/>
            <a:ext cx="7276857" cy="727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артинки по запросу деформограф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2216" y="637153"/>
            <a:ext cx="3702416" cy="304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Картинки по запросу гидростатические уров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7965" y="637153"/>
            <a:ext cx="3040107" cy="304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8336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6451" y="2967335"/>
            <a:ext cx="891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СПАСИБО ЗА ВНИМАНИЕ!!!</a:t>
            </a:r>
            <a:endParaRPr lang="ru-RU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1268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</TotalTime>
  <Words>345</Words>
  <Application>Microsoft Office PowerPoint</Application>
  <PresentationFormat>Произвольный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5</cp:revision>
  <dcterms:created xsi:type="dcterms:W3CDTF">2017-11-21T17:14:16Z</dcterms:created>
  <dcterms:modified xsi:type="dcterms:W3CDTF">2020-09-09T06:13:49Z</dcterms:modified>
</cp:coreProperties>
</file>